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9" r:id="rId3"/>
    <p:sldId id="260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84" r:id="rId19"/>
    <p:sldId id="276" r:id="rId20"/>
    <p:sldId id="277" r:id="rId21"/>
    <p:sldId id="280" r:id="rId22"/>
    <p:sldId id="281" r:id="rId23"/>
    <p:sldId id="283" r:id="rId2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A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39AF6E-388D-4111-BEBA-C7F270C854DB}" v="2" dt="2023-05-22T15:35:56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70" autoAdjust="0"/>
  </p:normalViewPr>
  <p:slideViewPr>
    <p:cSldViewPr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nishka R" userId="1e76457bdb23eb5b" providerId="LiveId" clId="{8839AF6E-388D-4111-BEBA-C7F270C854DB}"/>
    <pc:docChg chg="undo custSel modSld">
      <pc:chgData name="kanishka R" userId="1e76457bdb23eb5b" providerId="LiveId" clId="{8839AF6E-388D-4111-BEBA-C7F270C854DB}" dt="2023-05-29T16:53:19.783" v="2869" actId="20577"/>
      <pc:docMkLst>
        <pc:docMk/>
      </pc:docMkLst>
      <pc:sldChg chg="modSp mod">
        <pc:chgData name="kanishka R" userId="1e76457bdb23eb5b" providerId="LiveId" clId="{8839AF6E-388D-4111-BEBA-C7F270C854DB}" dt="2023-05-24T10:24:11.552" v="2847" actId="20577"/>
        <pc:sldMkLst>
          <pc:docMk/>
          <pc:sldMk cId="3658128150" sldId="257"/>
        </pc:sldMkLst>
        <pc:spChg chg="mod">
          <ac:chgData name="kanishka R" userId="1e76457bdb23eb5b" providerId="LiveId" clId="{8839AF6E-388D-4111-BEBA-C7F270C854DB}" dt="2023-05-24T10:24:11.552" v="2847" actId="20577"/>
          <ac:spMkLst>
            <pc:docMk/>
            <pc:sldMk cId="3658128150" sldId="257"/>
            <ac:spMk id="7" creationId="{689AD970-4641-B372-24B4-20CBD1112814}"/>
          </ac:spMkLst>
        </pc:spChg>
      </pc:sldChg>
      <pc:sldChg chg="modSp mod">
        <pc:chgData name="kanishka R" userId="1e76457bdb23eb5b" providerId="LiveId" clId="{8839AF6E-388D-4111-BEBA-C7F270C854DB}" dt="2023-05-22T16:26:09.554" v="1619" actId="14100"/>
        <pc:sldMkLst>
          <pc:docMk/>
          <pc:sldMk cId="2309831641" sldId="259"/>
        </pc:sldMkLst>
        <pc:spChg chg="mod">
          <ac:chgData name="kanishka R" userId="1e76457bdb23eb5b" providerId="LiveId" clId="{8839AF6E-388D-4111-BEBA-C7F270C854DB}" dt="2023-05-22T16:26:09.554" v="1619" actId="14100"/>
          <ac:spMkLst>
            <pc:docMk/>
            <pc:sldMk cId="2309831641" sldId="259"/>
            <ac:spMk id="3" creationId="{DB5604E3-25DF-B1B8-081B-F3C040BDBA71}"/>
          </ac:spMkLst>
        </pc:spChg>
      </pc:sldChg>
      <pc:sldChg chg="modSp mod">
        <pc:chgData name="kanishka R" userId="1e76457bdb23eb5b" providerId="LiveId" clId="{8839AF6E-388D-4111-BEBA-C7F270C854DB}" dt="2023-05-22T16:26:39.228" v="1621" actId="14100"/>
        <pc:sldMkLst>
          <pc:docMk/>
          <pc:sldMk cId="4038548610" sldId="260"/>
        </pc:sldMkLst>
        <pc:spChg chg="mod">
          <ac:chgData name="kanishka R" userId="1e76457bdb23eb5b" providerId="LiveId" clId="{8839AF6E-388D-4111-BEBA-C7F270C854DB}" dt="2023-05-22T16:25:19.093" v="1614" actId="1076"/>
          <ac:spMkLst>
            <pc:docMk/>
            <pc:sldMk cId="4038548610" sldId="260"/>
            <ac:spMk id="2" creationId="{30298B96-28D6-47A0-38F8-978C0819D397}"/>
          </ac:spMkLst>
        </pc:spChg>
        <pc:spChg chg="mod">
          <ac:chgData name="kanishka R" userId="1e76457bdb23eb5b" providerId="LiveId" clId="{8839AF6E-388D-4111-BEBA-C7F270C854DB}" dt="2023-05-22T16:26:39.228" v="1621" actId="14100"/>
          <ac:spMkLst>
            <pc:docMk/>
            <pc:sldMk cId="4038548610" sldId="260"/>
            <ac:spMk id="3" creationId="{A9A8B4C4-20D6-5AF8-CE54-9C5F5A04E714}"/>
          </ac:spMkLst>
        </pc:spChg>
      </pc:sldChg>
      <pc:sldChg chg="modSp mod">
        <pc:chgData name="kanishka R" userId="1e76457bdb23eb5b" providerId="LiveId" clId="{8839AF6E-388D-4111-BEBA-C7F270C854DB}" dt="2023-05-22T16:26:48.678" v="1622" actId="14100"/>
        <pc:sldMkLst>
          <pc:docMk/>
          <pc:sldMk cId="1478393246" sldId="261"/>
        </pc:sldMkLst>
        <pc:spChg chg="mod">
          <ac:chgData name="kanishka R" userId="1e76457bdb23eb5b" providerId="LiveId" clId="{8839AF6E-388D-4111-BEBA-C7F270C854DB}" dt="2023-05-22T16:23:36.434" v="1600" actId="14100"/>
          <ac:spMkLst>
            <pc:docMk/>
            <pc:sldMk cId="1478393246" sldId="261"/>
            <ac:spMk id="2" creationId="{B3482653-582E-82DD-7538-1E0A6A0DDC33}"/>
          </ac:spMkLst>
        </pc:spChg>
        <pc:spChg chg="mod">
          <ac:chgData name="kanishka R" userId="1e76457bdb23eb5b" providerId="LiveId" clId="{8839AF6E-388D-4111-BEBA-C7F270C854DB}" dt="2023-05-22T16:26:48.678" v="1622" actId="14100"/>
          <ac:spMkLst>
            <pc:docMk/>
            <pc:sldMk cId="1478393246" sldId="261"/>
            <ac:spMk id="3" creationId="{A15AC3E6-569E-16B0-7231-4B0EC54C5CE1}"/>
          </ac:spMkLst>
        </pc:spChg>
      </pc:sldChg>
      <pc:sldChg chg="modSp mod">
        <pc:chgData name="kanishka R" userId="1e76457bdb23eb5b" providerId="LiveId" clId="{8839AF6E-388D-4111-BEBA-C7F270C854DB}" dt="2023-05-22T16:25:55.147" v="1618" actId="14100"/>
        <pc:sldMkLst>
          <pc:docMk/>
          <pc:sldMk cId="3922407965" sldId="262"/>
        </pc:sldMkLst>
        <pc:spChg chg="mod">
          <ac:chgData name="kanishka R" userId="1e76457bdb23eb5b" providerId="LiveId" clId="{8839AF6E-388D-4111-BEBA-C7F270C854DB}" dt="2023-05-22T16:23:08.289" v="1596" actId="14100"/>
          <ac:spMkLst>
            <pc:docMk/>
            <pc:sldMk cId="3922407965" sldId="262"/>
            <ac:spMk id="4" creationId="{45BD5A39-5E67-17A5-D118-75A3B65194E5}"/>
          </ac:spMkLst>
        </pc:spChg>
        <pc:spChg chg="mod">
          <ac:chgData name="kanishka R" userId="1e76457bdb23eb5b" providerId="LiveId" clId="{8839AF6E-388D-4111-BEBA-C7F270C854DB}" dt="2023-05-22T16:25:55.147" v="1618" actId="14100"/>
          <ac:spMkLst>
            <pc:docMk/>
            <pc:sldMk cId="3922407965" sldId="262"/>
            <ac:spMk id="5" creationId="{4D2A5B77-EBA7-A158-6FF5-CEF57FF676D8}"/>
          </ac:spMkLst>
        </pc:spChg>
      </pc:sldChg>
      <pc:sldChg chg="modSp mod">
        <pc:chgData name="kanishka R" userId="1e76457bdb23eb5b" providerId="LiveId" clId="{8839AF6E-388D-4111-BEBA-C7F270C854DB}" dt="2023-05-22T16:23:29.562" v="1599" actId="14100"/>
        <pc:sldMkLst>
          <pc:docMk/>
          <pc:sldMk cId="4841139" sldId="263"/>
        </pc:sldMkLst>
        <pc:spChg chg="mod">
          <ac:chgData name="kanishka R" userId="1e76457bdb23eb5b" providerId="LiveId" clId="{8839AF6E-388D-4111-BEBA-C7F270C854DB}" dt="2023-05-22T16:23:25.057" v="1598" actId="14100"/>
          <ac:spMkLst>
            <pc:docMk/>
            <pc:sldMk cId="4841139" sldId="263"/>
            <ac:spMk id="2" creationId="{FF8C5EBB-A48A-EF29-005F-2DD3F25E68CB}"/>
          </ac:spMkLst>
        </pc:spChg>
        <pc:spChg chg="mod">
          <ac:chgData name="kanishka R" userId="1e76457bdb23eb5b" providerId="LiveId" clId="{8839AF6E-388D-4111-BEBA-C7F270C854DB}" dt="2023-05-22T16:23:29.562" v="1599" actId="14100"/>
          <ac:spMkLst>
            <pc:docMk/>
            <pc:sldMk cId="4841139" sldId="263"/>
            <ac:spMk id="3" creationId="{51D16728-07B3-7AE1-E17D-563D7F7B2F72}"/>
          </ac:spMkLst>
        </pc:spChg>
      </pc:sldChg>
      <pc:sldChg chg="modSp mod">
        <pc:chgData name="kanishka R" userId="1e76457bdb23eb5b" providerId="LiveId" clId="{8839AF6E-388D-4111-BEBA-C7F270C854DB}" dt="2023-05-22T16:25:42.951" v="1617" actId="14100"/>
        <pc:sldMkLst>
          <pc:docMk/>
          <pc:sldMk cId="2290662799" sldId="264"/>
        </pc:sldMkLst>
        <pc:spChg chg="mod">
          <ac:chgData name="kanishka R" userId="1e76457bdb23eb5b" providerId="LiveId" clId="{8839AF6E-388D-4111-BEBA-C7F270C854DB}" dt="2023-05-22T16:25:42.951" v="1617" actId="14100"/>
          <ac:spMkLst>
            <pc:docMk/>
            <pc:sldMk cId="2290662799" sldId="264"/>
            <ac:spMk id="5" creationId="{D437B3AC-D70A-FCC7-2541-A7EA5FCACCE7}"/>
          </ac:spMkLst>
        </pc:spChg>
      </pc:sldChg>
      <pc:sldChg chg="modSp mod">
        <pc:chgData name="kanishka R" userId="1e76457bdb23eb5b" providerId="LiveId" clId="{8839AF6E-388D-4111-BEBA-C7F270C854DB}" dt="2023-05-22T16:27:09.195" v="1624" actId="14100"/>
        <pc:sldMkLst>
          <pc:docMk/>
          <pc:sldMk cId="3536966797" sldId="265"/>
        </pc:sldMkLst>
        <pc:spChg chg="mod">
          <ac:chgData name="kanishka R" userId="1e76457bdb23eb5b" providerId="LiveId" clId="{8839AF6E-388D-4111-BEBA-C7F270C854DB}" dt="2023-05-22T16:27:04.412" v="1623" actId="14100"/>
          <ac:spMkLst>
            <pc:docMk/>
            <pc:sldMk cId="3536966797" sldId="265"/>
            <ac:spMk id="2" creationId="{A38F35B7-EE9F-5A6D-C50E-0CCC751A7A8D}"/>
          </ac:spMkLst>
        </pc:spChg>
        <pc:spChg chg="mod">
          <ac:chgData name="kanishka R" userId="1e76457bdb23eb5b" providerId="LiveId" clId="{8839AF6E-388D-4111-BEBA-C7F270C854DB}" dt="2023-05-22T16:27:09.195" v="1624" actId="14100"/>
          <ac:spMkLst>
            <pc:docMk/>
            <pc:sldMk cId="3536966797" sldId="265"/>
            <ac:spMk id="3" creationId="{6652017F-F79A-F32C-F086-84E73834A1CB}"/>
          </ac:spMkLst>
        </pc:spChg>
      </pc:sldChg>
      <pc:sldChg chg="modSp mod">
        <pc:chgData name="kanishka R" userId="1e76457bdb23eb5b" providerId="LiveId" clId="{8839AF6E-388D-4111-BEBA-C7F270C854DB}" dt="2023-05-22T16:27:27.557" v="1625" actId="14100"/>
        <pc:sldMkLst>
          <pc:docMk/>
          <pc:sldMk cId="4048462171" sldId="266"/>
        </pc:sldMkLst>
        <pc:spChg chg="mod">
          <ac:chgData name="kanishka R" userId="1e76457bdb23eb5b" providerId="LiveId" clId="{8839AF6E-388D-4111-BEBA-C7F270C854DB}" dt="2023-05-22T16:22:12.554" v="1589" actId="14100"/>
          <ac:spMkLst>
            <pc:docMk/>
            <pc:sldMk cId="4048462171" sldId="266"/>
            <ac:spMk id="2" creationId="{E8C75B65-27F6-F58E-F5B3-EED110F747A2}"/>
          </ac:spMkLst>
        </pc:spChg>
        <pc:spChg chg="mod">
          <ac:chgData name="kanishka R" userId="1e76457bdb23eb5b" providerId="LiveId" clId="{8839AF6E-388D-4111-BEBA-C7F270C854DB}" dt="2023-05-22T16:27:27.557" v="1625" actId="14100"/>
          <ac:spMkLst>
            <pc:docMk/>
            <pc:sldMk cId="4048462171" sldId="266"/>
            <ac:spMk id="11" creationId="{3767A405-47BD-C6DD-3EDD-9D21EDD328C9}"/>
          </ac:spMkLst>
        </pc:spChg>
      </pc:sldChg>
      <pc:sldChg chg="modSp mod">
        <pc:chgData name="kanishka R" userId="1e76457bdb23eb5b" providerId="LiveId" clId="{8839AF6E-388D-4111-BEBA-C7F270C854DB}" dt="2023-05-22T16:22:02.780" v="1588" actId="1076"/>
        <pc:sldMkLst>
          <pc:docMk/>
          <pc:sldMk cId="4015389250" sldId="267"/>
        </pc:sldMkLst>
        <pc:spChg chg="mod">
          <ac:chgData name="kanishka R" userId="1e76457bdb23eb5b" providerId="LiveId" clId="{8839AF6E-388D-4111-BEBA-C7F270C854DB}" dt="2023-05-22T16:22:02.780" v="1588" actId="1076"/>
          <ac:spMkLst>
            <pc:docMk/>
            <pc:sldMk cId="4015389250" sldId="267"/>
            <ac:spMk id="2" creationId="{4A543826-E90A-D52E-6A1B-8107F5473981}"/>
          </ac:spMkLst>
        </pc:spChg>
        <pc:picChg chg="mod">
          <ac:chgData name="kanishka R" userId="1e76457bdb23eb5b" providerId="LiveId" clId="{8839AF6E-388D-4111-BEBA-C7F270C854DB}" dt="2023-05-22T16:22:01.054" v="1587" actId="1035"/>
          <ac:picMkLst>
            <pc:docMk/>
            <pc:sldMk cId="4015389250" sldId="267"/>
            <ac:picMk id="5" creationId="{B9AFDC60-FAFC-C076-199C-002048EC451C}"/>
          </ac:picMkLst>
        </pc:picChg>
      </pc:sldChg>
      <pc:sldChg chg="modSp mod">
        <pc:chgData name="kanishka R" userId="1e76457bdb23eb5b" providerId="LiveId" clId="{8839AF6E-388D-4111-BEBA-C7F270C854DB}" dt="2023-05-22T16:21:39.961" v="1583" actId="1076"/>
        <pc:sldMkLst>
          <pc:docMk/>
          <pc:sldMk cId="2249662972" sldId="268"/>
        </pc:sldMkLst>
        <pc:spChg chg="mod">
          <ac:chgData name="kanishka R" userId="1e76457bdb23eb5b" providerId="LiveId" clId="{8839AF6E-388D-4111-BEBA-C7F270C854DB}" dt="2023-05-22T16:21:33.490" v="1582" actId="14100"/>
          <ac:spMkLst>
            <pc:docMk/>
            <pc:sldMk cId="2249662972" sldId="268"/>
            <ac:spMk id="2" creationId="{B9D20E06-EBEE-4A3E-F125-070E26E88AD3}"/>
          </ac:spMkLst>
        </pc:spChg>
        <pc:spChg chg="mod">
          <ac:chgData name="kanishka R" userId="1e76457bdb23eb5b" providerId="LiveId" clId="{8839AF6E-388D-4111-BEBA-C7F270C854DB}" dt="2023-05-22T16:21:39.961" v="1583" actId="1076"/>
          <ac:spMkLst>
            <pc:docMk/>
            <pc:sldMk cId="2249662972" sldId="268"/>
            <ac:spMk id="3" creationId="{6CE78310-0ADA-2D6A-8DEC-9BAD6EA1E2D8}"/>
          </ac:spMkLst>
        </pc:spChg>
      </pc:sldChg>
      <pc:sldChg chg="modSp mod">
        <pc:chgData name="kanishka R" userId="1e76457bdb23eb5b" providerId="LiveId" clId="{8839AF6E-388D-4111-BEBA-C7F270C854DB}" dt="2023-05-22T16:21:24.074" v="1581" actId="14100"/>
        <pc:sldMkLst>
          <pc:docMk/>
          <pc:sldMk cId="1540485324" sldId="269"/>
        </pc:sldMkLst>
        <pc:spChg chg="mod">
          <ac:chgData name="kanishka R" userId="1e76457bdb23eb5b" providerId="LiveId" clId="{8839AF6E-388D-4111-BEBA-C7F270C854DB}" dt="2023-05-22T16:21:24.074" v="1581" actId="14100"/>
          <ac:spMkLst>
            <pc:docMk/>
            <pc:sldMk cId="1540485324" sldId="269"/>
            <ac:spMk id="2" creationId="{36E79304-E85C-E917-3C5B-47A2F25699D0}"/>
          </ac:spMkLst>
        </pc:spChg>
      </pc:sldChg>
      <pc:sldChg chg="modSp mod">
        <pc:chgData name="kanishka R" userId="1e76457bdb23eb5b" providerId="LiveId" clId="{8839AF6E-388D-4111-BEBA-C7F270C854DB}" dt="2023-05-22T16:21:18.713" v="1580" actId="14100"/>
        <pc:sldMkLst>
          <pc:docMk/>
          <pc:sldMk cId="1850070239" sldId="271"/>
        </pc:sldMkLst>
        <pc:spChg chg="mod">
          <ac:chgData name="kanishka R" userId="1e76457bdb23eb5b" providerId="LiveId" clId="{8839AF6E-388D-4111-BEBA-C7F270C854DB}" dt="2023-05-22T16:21:18.713" v="1580" actId="14100"/>
          <ac:spMkLst>
            <pc:docMk/>
            <pc:sldMk cId="1850070239" sldId="271"/>
            <ac:spMk id="2" creationId="{F2F4AF12-6D92-CBF6-200E-BEF425D744FA}"/>
          </ac:spMkLst>
        </pc:spChg>
      </pc:sldChg>
      <pc:sldChg chg="modSp mod">
        <pc:chgData name="kanishka R" userId="1e76457bdb23eb5b" providerId="LiveId" clId="{8839AF6E-388D-4111-BEBA-C7F270C854DB}" dt="2023-05-22T16:21:12.724" v="1579" actId="14100"/>
        <pc:sldMkLst>
          <pc:docMk/>
          <pc:sldMk cId="3357923406" sldId="272"/>
        </pc:sldMkLst>
        <pc:spChg chg="mod">
          <ac:chgData name="kanishka R" userId="1e76457bdb23eb5b" providerId="LiveId" clId="{8839AF6E-388D-4111-BEBA-C7F270C854DB}" dt="2023-05-22T16:21:12.724" v="1579" actId="14100"/>
          <ac:spMkLst>
            <pc:docMk/>
            <pc:sldMk cId="3357923406" sldId="272"/>
            <ac:spMk id="2" creationId="{DC9EA6D9-1C5B-B4B6-DDCF-83C9F8E9ADD1}"/>
          </ac:spMkLst>
        </pc:spChg>
      </pc:sldChg>
      <pc:sldChg chg="modSp mod">
        <pc:chgData name="kanishka R" userId="1e76457bdb23eb5b" providerId="LiveId" clId="{8839AF6E-388D-4111-BEBA-C7F270C854DB}" dt="2023-05-22T16:21:03.863" v="1578" actId="14100"/>
        <pc:sldMkLst>
          <pc:docMk/>
          <pc:sldMk cId="3809870876" sldId="273"/>
        </pc:sldMkLst>
        <pc:spChg chg="mod">
          <ac:chgData name="kanishka R" userId="1e76457bdb23eb5b" providerId="LiveId" clId="{8839AF6E-388D-4111-BEBA-C7F270C854DB}" dt="2023-05-22T16:21:03.863" v="1578" actId="14100"/>
          <ac:spMkLst>
            <pc:docMk/>
            <pc:sldMk cId="3809870876" sldId="273"/>
            <ac:spMk id="2" creationId="{9D083BAE-77F3-F6CD-B41D-FE0297E3D293}"/>
          </ac:spMkLst>
        </pc:spChg>
      </pc:sldChg>
      <pc:sldChg chg="modSp mod">
        <pc:chgData name="kanishka R" userId="1e76457bdb23eb5b" providerId="LiveId" clId="{8839AF6E-388D-4111-BEBA-C7F270C854DB}" dt="2023-05-22T16:20:55.197" v="1577" actId="14100"/>
        <pc:sldMkLst>
          <pc:docMk/>
          <pc:sldMk cId="61831335" sldId="274"/>
        </pc:sldMkLst>
        <pc:spChg chg="mod">
          <ac:chgData name="kanishka R" userId="1e76457bdb23eb5b" providerId="LiveId" clId="{8839AF6E-388D-4111-BEBA-C7F270C854DB}" dt="2023-05-22T16:20:55.197" v="1577" actId="14100"/>
          <ac:spMkLst>
            <pc:docMk/>
            <pc:sldMk cId="61831335" sldId="274"/>
            <ac:spMk id="2" creationId="{88ED1419-AA76-A9ED-0F8C-32E72746EA84}"/>
          </ac:spMkLst>
        </pc:spChg>
      </pc:sldChg>
      <pc:sldChg chg="modSp mod">
        <pc:chgData name="kanishka R" userId="1e76457bdb23eb5b" providerId="LiveId" clId="{8839AF6E-388D-4111-BEBA-C7F270C854DB}" dt="2023-05-22T15:50:09.184" v="1184" actId="14100"/>
        <pc:sldMkLst>
          <pc:docMk/>
          <pc:sldMk cId="2141511525" sldId="276"/>
        </pc:sldMkLst>
        <pc:spChg chg="mod">
          <ac:chgData name="kanishka R" userId="1e76457bdb23eb5b" providerId="LiveId" clId="{8839AF6E-388D-4111-BEBA-C7F270C854DB}" dt="2023-05-22T15:50:09.184" v="1184" actId="14100"/>
          <ac:spMkLst>
            <pc:docMk/>
            <pc:sldMk cId="2141511525" sldId="276"/>
            <ac:spMk id="2" creationId="{3C487C5F-1D70-7DB0-2681-5658953664B5}"/>
          </ac:spMkLst>
        </pc:spChg>
      </pc:sldChg>
      <pc:sldChg chg="modSp mod">
        <pc:chgData name="kanishka R" userId="1e76457bdb23eb5b" providerId="LiveId" clId="{8839AF6E-388D-4111-BEBA-C7F270C854DB}" dt="2023-05-22T16:17:42.276" v="1561" actId="20577"/>
        <pc:sldMkLst>
          <pc:docMk/>
          <pc:sldMk cId="2314757366" sldId="277"/>
        </pc:sldMkLst>
        <pc:spChg chg="mod">
          <ac:chgData name="kanishka R" userId="1e76457bdb23eb5b" providerId="LiveId" clId="{8839AF6E-388D-4111-BEBA-C7F270C854DB}" dt="2023-05-22T16:17:42.276" v="1561" actId="20577"/>
          <ac:spMkLst>
            <pc:docMk/>
            <pc:sldMk cId="2314757366" sldId="277"/>
            <ac:spMk id="2" creationId="{32C2B1A6-4DB5-F2EA-4FFD-CF2B248B8BD6}"/>
          </ac:spMkLst>
        </pc:spChg>
        <pc:picChg chg="mod">
          <ac:chgData name="kanishka R" userId="1e76457bdb23eb5b" providerId="LiveId" clId="{8839AF6E-388D-4111-BEBA-C7F270C854DB}" dt="2023-05-22T15:49:19.534" v="1180" actId="14100"/>
          <ac:picMkLst>
            <pc:docMk/>
            <pc:sldMk cId="2314757366" sldId="277"/>
            <ac:picMk id="5" creationId="{08489DCD-FCFD-BE59-2647-0824F660FA44}"/>
          </ac:picMkLst>
        </pc:picChg>
      </pc:sldChg>
      <pc:sldChg chg="modSp mod">
        <pc:chgData name="kanishka R" userId="1e76457bdb23eb5b" providerId="LiveId" clId="{8839AF6E-388D-4111-BEBA-C7F270C854DB}" dt="2023-05-29T16:53:19.783" v="2869" actId="20577"/>
        <pc:sldMkLst>
          <pc:docMk/>
          <pc:sldMk cId="1161117777" sldId="280"/>
        </pc:sldMkLst>
        <pc:spChg chg="mod">
          <ac:chgData name="kanishka R" userId="1e76457bdb23eb5b" providerId="LiveId" clId="{8839AF6E-388D-4111-BEBA-C7F270C854DB}" dt="2023-05-22T15:51:45.507" v="1206" actId="14100"/>
          <ac:spMkLst>
            <pc:docMk/>
            <pc:sldMk cId="1161117777" sldId="280"/>
            <ac:spMk id="2" creationId="{A5BE2235-189E-3EAE-3CDF-4CFC686A5D4F}"/>
          </ac:spMkLst>
        </pc:spChg>
        <pc:spChg chg="mod">
          <ac:chgData name="kanishka R" userId="1e76457bdb23eb5b" providerId="LiveId" clId="{8839AF6E-388D-4111-BEBA-C7F270C854DB}" dt="2023-05-29T16:53:19.783" v="2869" actId="20577"/>
          <ac:spMkLst>
            <pc:docMk/>
            <pc:sldMk cId="1161117777" sldId="280"/>
            <ac:spMk id="3" creationId="{11937623-E3E4-94AB-32D4-B6449F2A0636}"/>
          </ac:spMkLst>
        </pc:spChg>
      </pc:sldChg>
      <pc:sldChg chg="modSp mod">
        <pc:chgData name="kanishka R" userId="1e76457bdb23eb5b" providerId="LiveId" clId="{8839AF6E-388D-4111-BEBA-C7F270C854DB}" dt="2023-05-22T16:52:19.858" v="2845" actId="12"/>
        <pc:sldMkLst>
          <pc:docMk/>
          <pc:sldMk cId="1060009546" sldId="281"/>
        </pc:sldMkLst>
        <pc:spChg chg="mod">
          <ac:chgData name="kanishka R" userId="1e76457bdb23eb5b" providerId="LiveId" clId="{8839AF6E-388D-4111-BEBA-C7F270C854DB}" dt="2023-05-22T16:00:51.881" v="1240" actId="1076"/>
          <ac:spMkLst>
            <pc:docMk/>
            <pc:sldMk cId="1060009546" sldId="281"/>
            <ac:spMk id="2" creationId="{7B208037-D819-76FD-D144-F4B18E3E05AD}"/>
          </ac:spMkLst>
        </pc:spChg>
        <pc:spChg chg="mod">
          <ac:chgData name="kanishka R" userId="1e76457bdb23eb5b" providerId="LiveId" clId="{8839AF6E-388D-4111-BEBA-C7F270C854DB}" dt="2023-05-22T16:52:19.858" v="2845" actId="12"/>
          <ac:spMkLst>
            <pc:docMk/>
            <pc:sldMk cId="1060009546" sldId="281"/>
            <ac:spMk id="3" creationId="{1DD779D1-E489-B34D-44B7-B7C813E58B7F}"/>
          </ac:spMkLst>
        </pc:spChg>
      </pc:sldChg>
      <pc:sldChg chg="modSp mod">
        <pc:chgData name="kanishka R" userId="1e76457bdb23eb5b" providerId="LiveId" clId="{8839AF6E-388D-4111-BEBA-C7F270C854DB}" dt="2023-05-22T15:51:30.549" v="1205" actId="20577"/>
        <pc:sldMkLst>
          <pc:docMk/>
          <pc:sldMk cId="3125855390" sldId="284"/>
        </pc:sldMkLst>
        <pc:spChg chg="mod">
          <ac:chgData name="kanishka R" userId="1e76457bdb23eb5b" providerId="LiveId" clId="{8839AF6E-388D-4111-BEBA-C7F270C854DB}" dt="2023-05-22T15:50:29.403" v="1185" actId="14100"/>
          <ac:spMkLst>
            <pc:docMk/>
            <pc:sldMk cId="3125855390" sldId="284"/>
            <ac:spMk id="2" creationId="{DD60F1FD-F0AC-2DE1-93AE-2681B1D972EC}"/>
          </ac:spMkLst>
        </pc:spChg>
        <pc:spChg chg="mod">
          <ac:chgData name="kanishka R" userId="1e76457bdb23eb5b" providerId="LiveId" clId="{8839AF6E-388D-4111-BEBA-C7F270C854DB}" dt="2023-05-22T15:51:30.549" v="1205" actId="20577"/>
          <ac:spMkLst>
            <pc:docMk/>
            <pc:sldMk cId="3125855390" sldId="284"/>
            <ac:spMk id="3" creationId="{D9FBA36A-8F98-AA70-69F7-DDC7C067F21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5/29/2023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14:36:4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5/29/2023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12" y="6432551"/>
            <a:ext cx="1219201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E0FA9E5-6744-4841-888F-9E7CC0C2B7EC}" type="datetimeFigureOut">
              <a:rPr lang="en-US" smtClean="0"/>
              <a:pPr/>
              <a:t>5/29/2023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60658" y="-139115"/>
            <a:ext cx="7056784" cy="2562572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GOVERNMENT COLLEGE OF</a:t>
            </a:r>
            <a:br>
              <a:rPr lang="en-US" sz="3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ENGINEERING-ERODE</a:t>
            </a:r>
            <a:br>
              <a:rPr lang="en-US" sz="3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en-US" sz="3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11B65-3468-4D7C-9F7D-24095E042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404664"/>
            <a:ext cx="2038854" cy="1475014"/>
          </a:xfrm>
          <a:prstGeom prst="rect">
            <a:avLst/>
          </a:prstGeom>
        </p:spPr>
      </p:pic>
      <p:sp>
        <p:nvSpPr>
          <p:cNvPr id="7" name="Subtitle 4">
            <a:extLst>
              <a:ext uri="{FF2B5EF4-FFF2-40B4-BE49-F238E27FC236}">
                <a16:creationId xmlns:a16="http://schemas.microsoft.com/office/drawing/2014/main" id="{689AD970-4641-B372-24B4-20CBD1112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38028"/>
            <a:ext cx="9046740" cy="36392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WEB DESIGN USING AWS CLOUD</a:t>
            </a:r>
          </a:p>
          <a:p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Project Guide : Dr. K. MURUGAN ME. Ph.D.,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		  Submitted By</a:t>
            </a:r>
          </a:p>
          <a:p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R . Kanishka                   731120205015	</a:t>
            </a:r>
          </a:p>
          <a:p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	   V . Aruna                         731120205002</a:t>
            </a:r>
          </a:p>
          <a:p>
            <a:r>
              <a:rPr lang="en-IN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M. Priyadharshani       731120205025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3826-E90A-D52E-6A1B-8107F547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56" y="526504"/>
            <a:ext cx="8686801" cy="735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EXAMPLE</a:t>
            </a:r>
            <a:endParaRPr lang="en-I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AFDC60-FAFC-C076-199C-002048EC4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1484784"/>
            <a:ext cx="7450666" cy="4479032"/>
          </a:xfrm>
        </p:spPr>
      </p:pic>
    </p:spTree>
    <p:extLst>
      <p:ext uri="{BB962C8B-B14F-4D97-AF65-F5344CB8AC3E}">
        <p14:creationId xmlns:p14="http://schemas.microsoft.com/office/powerpoint/2010/main" val="40153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0E06-EBEE-4A3E-F125-070E26E8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807368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HOME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78310-0ADA-2D6A-8DEC-9BAD6EA1E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628800"/>
            <a:ext cx="8686801" cy="4191000"/>
          </a:xfrm>
        </p:spPr>
        <p:txBody>
          <a:bodyPr/>
          <a:lstStyle/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dirty="0"/>
              <a:t> </a:t>
            </a: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It contains the menu  and header bar. It connect to all other about , destination and feedback pages.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 Home page contain some information about the tourism and destination information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  About page contain the some information about the our website.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 Destination page have several destination to visit and enjoy the holidays . At same time we provide a location of the places using leaflet map. </a:t>
            </a:r>
          </a:p>
        </p:txBody>
      </p:sp>
    </p:spTree>
    <p:extLst>
      <p:ext uri="{BB962C8B-B14F-4D97-AF65-F5344CB8AC3E}">
        <p14:creationId xmlns:p14="http://schemas.microsoft.com/office/powerpoint/2010/main" val="22496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79304-E85C-E917-3C5B-47A2F256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879376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HOME PAGE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45A21C-334D-45E8-D5CC-B88EC6AB7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80" y="1828800"/>
            <a:ext cx="7450666" cy="4191000"/>
          </a:xfrm>
        </p:spPr>
      </p:pic>
    </p:spTree>
    <p:extLst>
      <p:ext uri="{BB962C8B-B14F-4D97-AF65-F5344CB8AC3E}">
        <p14:creationId xmlns:p14="http://schemas.microsoft.com/office/powerpoint/2010/main" val="15404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4AF12-6D92-CBF6-200E-BEF425D7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951384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ABOUT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8A9C18-1A0E-4413-AC7E-BFA007698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80" y="1828800"/>
            <a:ext cx="7450666" cy="4191000"/>
          </a:xfrm>
        </p:spPr>
      </p:pic>
    </p:spTree>
    <p:extLst>
      <p:ext uri="{BB962C8B-B14F-4D97-AF65-F5344CB8AC3E}">
        <p14:creationId xmlns:p14="http://schemas.microsoft.com/office/powerpoint/2010/main" val="185007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EA6D9-1C5B-B4B6-DDCF-83C9F8E9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951384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DESTINATION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5AA7CE-F9DF-A118-6FFF-B860E3C43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80" y="1828800"/>
            <a:ext cx="7450666" cy="4191000"/>
          </a:xfrm>
        </p:spPr>
      </p:pic>
    </p:spTree>
    <p:extLst>
      <p:ext uri="{BB962C8B-B14F-4D97-AF65-F5344CB8AC3E}">
        <p14:creationId xmlns:p14="http://schemas.microsoft.com/office/powerpoint/2010/main" val="33579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83BAE-77F3-F6CD-B41D-FE0297E3D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951384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DESTINATION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F6F0FA-04A5-C7F4-2530-0EE44992D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80" y="1828800"/>
            <a:ext cx="7450666" cy="4191000"/>
          </a:xfrm>
        </p:spPr>
      </p:pic>
    </p:spTree>
    <p:extLst>
      <p:ext uri="{BB962C8B-B14F-4D97-AF65-F5344CB8AC3E}">
        <p14:creationId xmlns:p14="http://schemas.microsoft.com/office/powerpoint/2010/main" val="38098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1419-AA76-A9ED-0F8C-32E72746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95138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FEEDBACK</a:t>
            </a:r>
            <a:endParaRPr lang="en-IN" sz="32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716972-57F6-18B7-6A5C-AF6E1223C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80" y="1828800"/>
            <a:ext cx="7450666" cy="4191000"/>
          </a:xfrm>
        </p:spPr>
      </p:pic>
    </p:spTree>
    <p:extLst>
      <p:ext uri="{BB962C8B-B14F-4D97-AF65-F5344CB8AC3E}">
        <p14:creationId xmlns:p14="http://schemas.microsoft.com/office/powerpoint/2010/main" val="618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B2D30-37E4-7E9A-EE63-0506C622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ARCTECTURE DESIGN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43F823-C9B1-A672-8810-91CB55DA7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485900"/>
            <a:ext cx="7450666" cy="41910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5C590E-38CF-680E-0124-C623AF57B11E}"/>
                  </a:ext>
                </a:extLst>
              </p14:cNvPr>
              <p14:cNvContentPartPr/>
              <p14:nvPr/>
            </p14:nvContentPartPr>
            <p14:xfrm>
              <a:off x="3450181" y="29977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5C590E-38CF-680E-0124-C623AF57B1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1541" y="298879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AutoShape 2">
            <a:extLst>
              <a:ext uri="{FF2B5EF4-FFF2-40B4-BE49-F238E27FC236}">
                <a16:creationId xmlns:a16="http://schemas.microsoft.com/office/drawing/2014/main" id="{73339C51-3F59-2428-84F2-8D0FC41A25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94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F1FD-F0AC-2DE1-93AE-2681B1D9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95138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S3 BUCKET</a:t>
            </a:r>
            <a:endParaRPr lang="en-I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BA36A-8F98-AA70-69F7-DDC7C067F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700808"/>
            <a:ext cx="8686801" cy="43189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reate an S3 bucket for hosting the website and uploading content.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Bucket name- </a:t>
            </a:r>
            <a:r>
              <a:rPr lang="en-I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travel destination </a:t>
            </a: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information.</a:t>
            </a:r>
          </a:p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Region name- </a:t>
            </a:r>
            <a:r>
              <a:rPr lang="en-I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.ap-south-1 </a:t>
            </a:r>
            <a:r>
              <a:rPr lang="en-I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region</a:t>
            </a:r>
          </a:p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Enable static website hosting- </a:t>
            </a:r>
            <a:r>
              <a:rPr lang="en-US" sz="24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Off for Block all public access.</a:t>
            </a:r>
          </a:p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Upload all html, css and javascript file  and also upload the   images folder.</a:t>
            </a:r>
            <a:endParaRPr lang="en-IN" sz="24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Enable static website hosting.</a:t>
            </a:r>
          </a:p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Website Link :</a:t>
            </a:r>
            <a:r>
              <a:rPr lang="en-I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N" sz="24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http://traveldestinationinformation.s3-website.ap-south-1.amazonaws.com</a:t>
            </a:r>
          </a:p>
        </p:txBody>
      </p:sp>
    </p:spTree>
    <p:extLst>
      <p:ext uri="{BB962C8B-B14F-4D97-AF65-F5344CB8AC3E}">
        <p14:creationId xmlns:p14="http://schemas.microsoft.com/office/powerpoint/2010/main" val="31258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7C5F-1D70-7DB0-2681-56589536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807368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S3 BUCKET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BE4FD-F039-AA7F-B378-84A1F1681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80" y="1828800"/>
            <a:ext cx="7450666" cy="4191000"/>
          </a:xfrm>
        </p:spPr>
      </p:pic>
    </p:spTree>
    <p:extLst>
      <p:ext uri="{BB962C8B-B14F-4D97-AF65-F5344CB8AC3E}">
        <p14:creationId xmlns:p14="http://schemas.microsoft.com/office/powerpoint/2010/main" val="21415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59DC4-AE99-5CD2-6E7C-7AB04265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533400"/>
            <a:ext cx="8842177" cy="1066800"/>
          </a:xfrm>
        </p:spPr>
        <p:txBody>
          <a:bodyPr>
            <a:normAutofit fontScale="90000"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7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b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Develop a Tourism </a:t>
            </a:r>
            <a:r>
              <a:rPr lang="en-US" sz="3100" b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</a:t>
            </a:r>
            <a:r>
              <a:rPr lang="en-US" sz="3100" b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ebsite</a:t>
            </a:r>
            <a:r>
              <a:rPr lang="en-IN" sz="3100" b="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100" b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  <a:r>
              <a:rPr lang="en-US" sz="3100" b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nd Deploy in AWS Cloud</a:t>
            </a:r>
            <a:br>
              <a:rPr lang="en-IN" sz="3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IN" sz="3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604E3-25DF-B1B8-081B-F3C040BDB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8" y="1412776"/>
            <a:ext cx="9274225" cy="4607024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project travel and tourism information  website to know about the places to all over the world to visit.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The website have both frontend and backend. The frontend is  designed on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html ,css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javascript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The backend is designed on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AWS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cloud using S3 bucket.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The aim of the project is to explore the worlds wonderful places to visit and enjoy the travel around the world</a:t>
            </a:r>
            <a:r>
              <a:rPr lang="en-US" dirty="0"/>
              <a:t>.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98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B1A6-4DB5-F2EA-4FFD-CF2B248B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296798"/>
            <a:ext cx="8686801" cy="93610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S3 BUCKET</a:t>
            </a:r>
            <a:endParaRPr lang="en-I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489DCD-FCFD-BE59-2647-0824F660F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80" y="1772816"/>
            <a:ext cx="7450666" cy="4246984"/>
          </a:xfrm>
        </p:spPr>
      </p:pic>
    </p:spTree>
    <p:extLst>
      <p:ext uri="{BB962C8B-B14F-4D97-AF65-F5344CB8AC3E}">
        <p14:creationId xmlns:p14="http://schemas.microsoft.com/office/powerpoint/2010/main" val="23147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2235-189E-3EAE-3CDF-4CFC686A5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404664"/>
            <a:ext cx="8842177" cy="6480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37623-E3E4-94AB-32D4-B6449F2A0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124744"/>
            <a:ext cx="8914185" cy="5472608"/>
          </a:xfrm>
        </p:spPr>
        <p:txBody>
          <a:bodyPr>
            <a:noAutofit/>
          </a:bodyPr>
          <a:lstStyle/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Convenience: </a:t>
            </a:r>
            <a:r>
              <a:rPr lang="en-US" sz="24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Users can access these websites from anywhere and at any time, allowing them to explore </a:t>
            </a:r>
            <a:r>
              <a:rPr lang="en-US" sz="2400" i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various options </a:t>
            </a:r>
            <a:r>
              <a:rPr lang="en-US" sz="24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according to their preferences.</a:t>
            </a:r>
          </a:p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Travel Planning Tools: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Many travel websites offer useful planning tools such as interactive maps and recommendations for popular attractions and activities.</a:t>
            </a:r>
          </a:p>
          <a:p>
            <a:pPr algn="l">
              <a:buSzPct val="100000"/>
              <a:buFont typeface="Wingdings" panose="05000000000000000000" pitchFamily="2" charset="2"/>
              <a:buChar char="Ø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Time Saving: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Users can quickly find and compare options on a single platform. </a:t>
            </a:r>
          </a:p>
          <a:p>
            <a:pPr algn="l">
              <a:buSzPct val="100000"/>
              <a:buFont typeface="Wingdings" panose="05000000000000000000" pitchFamily="2" charset="2"/>
              <a:buChar char="Ø"/>
            </a:pP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Flexibility: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Using interactive map, users can see the season-wise places.</a:t>
            </a:r>
            <a:br>
              <a:rPr lang="en-US" sz="2000" dirty="0"/>
            </a:b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/>
              <a:t> 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8037-D819-76FD-D144-F4B18E3E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42528"/>
            <a:ext cx="8686801" cy="591344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779D1-E489-B34D-44B7-B7C813E58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1340768"/>
            <a:ext cx="8770169" cy="4679032"/>
          </a:xfrm>
        </p:spPr>
        <p:txBody>
          <a:bodyPr>
            <a:normAutofit/>
          </a:bodyPr>
          <a:lstStyle/>
          <a:p>
            <a:pPr algn="l">
              <a:buSzPct val="100000"/>
              <a:buFont typeface="Wingdings" panose="05000000000000000000" pitchFamily="2" charset="2"/>
              <a:buChar char="Ø"/>
            </a:pP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Information Overload: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With a vast amount of information, users may feel overwhelmed and find it challenging to make decisions.</a:t>
            </a:r>
          </a:p>
          <a:p>
            <a:pPr algn="l">
              <a:buSzPct val="100000"/>
              <a:buFont typeface="Wingdings" panose="05000000000000000000" pitchFamily="2" charset="2"/>
              <a:buChar char="Ø"/>
            </a:pPr>
            <a:r>
              <a:rPr lang="en-I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Online Connectivity: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Using travel websites heavily relies on having a stable internet connection. In areas with limited or unreliable internet access, users may face difficulties in accessing travel websites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researching options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en-IN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Lack of Human Interaction: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Travel websites, by nature, have limited human interaction, which may not be ideal for individuals seeking a more personalized experience or those who require specific assistance.</a:t>
            </a:r>
            <a:endParaRPr lang="en-US" sz="24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buSzPct val="100000"/>
              <a:buFont typeface="Wingdings" panose="05000000000000000000" pitchFamily="2" charset="2"/>
              <a:buChar char="Ø"/>
            </a:pPr>
            <a:endParaRPr lang="en-US" sz="26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D310D-E935-58C3-7478-C29D3D60D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B96-28D6-47A0-38F8-978C0819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71" y="150933"/>
            <a:ext cx="8686801" cy="8919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PROBLEM STATEMENT</a:t>
            </a:r>
            <a:endParaRPr lang="en-IN" sz="32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8B4C4-20D6-5AF8-CE54-9C5F5A04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196752"/>
            <a:ext cx="8686801" cy="50405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travel website has been developed using HTML, CSS, and JavaScript and needs to be hosted on AWS cloud to provide a scalable and reliable infrastructure that can handle high traffic.</a:t>
            </a:r>
          </a:p>
          <a:p>
            <a:pPr>
              <a:lnSpc>
                <a:spcPct val="10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challenge is to design and implement an AWS-based solution that can host the website and provide the necessary resources to support its features while optimizing cost and performance. </a:t>
            </a:r>
          </a:p>
          <a:p>
            <a:pPr>
              <a:lnSpc>
                <a:spcPct val="10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This includes setting up a web server, database, load balancer, and CDN, as well as configuring security and monitoring tools to ensure the website's availability and reliability.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2653-582E-82DD-7538-1E0A6A0D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80736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REQUIREMENTS</a:t>
            </a:r>
            <a:endParaRPr lang="en-IN" sz="32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AC3E6-569E-16B0-7231-4B0EC54C5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8" y="1340768"/>
            <a:ext cx="8554145" cy="3744416"/>
          </a:xfrm>
        </p:spPr>
        <p:txBody>
          <a:bodyPr/>
          <a:lstStyle/>
          <a:p>
            <a:pPr marL="45720" indent="0">
              <a:buClr>
                <a:srgbClr val="002060"/>
              </a:buClr>
              <a:buSzPct val="100000"/>
              <a:buNone/>
            </a:pPr>
            <a:endParaRPr lang="en-US" dirty="0"/>
          </a:p>
          <a:p>
            <a:pPr>
              <a:lnSpc>
                <a:spcPct val="15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Software Requirements :</a:t>
            </a:r>
            <a:endParaRPr lang="en-IN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 Windows 11</a:t>
            </a:r>
          </a:p>
          <a:p>
            <a:pPr lvl="2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AWS </a:t>
            </a:r>
          </a:p>
          <a:p>
            <a:pPr lvl="2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Leaflet </a:t>
            </a:r>
          </a:p>
          <a:p>
            <a:pPr lvl="2">
              <a:lnSpc>
                <a:spcPct val="15000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I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S3 Bucket</a:t>
            </a:r>
          </a:p>
          <a:p>
            <a:pPr lvl="2"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5EBB-A48A-EF29-005F-2DD3F25E6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66335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FRONTEND</a:t>
            </a:r>
            <a:endParaRPr lang="en-IN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16728-07B3-7AE1-E17D-563D7F7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412776"/>
            <a:ext cx="8686801" cy="460702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7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HTML</a:t>
            </a:r>
            <a:r>
              <a:rPr lang="en-US" sz="7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7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Hypertext Markup Language</a:t>
            </a:r>
            <a:r>
              <a:rPr lang="en-US" sz="7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is a markup language used for creating and structuring content on the web. </a:t>
            </a:r>
          </a:p>
          <a:p>
            <a:pPr>
              <a:lnSpc>
                <a:spcPct val="120000"/>
              </a:lnSpc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7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provides a set of tags and attributes that are used to define the layout and formatting of web pages. HTML documents are created using a text editor and saved with the </a:t>
            </a:r>
            <a:r>
              <a:rPr lang="en-US" sz="7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.html </a:t>
            </a:r>
            <a:r>
              <a:rPr lang="en-US" sz="7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extension.</a:t>
            </a:r>
          </a:p>
          <a:p>
            <a:pPr algn="l">
              <a:lnSpc>
                <a:spcPct val="12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7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CSS (Cascading Style Sheets</a:t>
            </a:r>
            <a:r>
              <a:rPr lang="en-US" sz="7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is a style sheet language used for describing the  presentation and formatting of HTML documents.</a:t>
            </a:r>
          </a:p>
          <a:p>
            <a:pPr algn="l">
              <a:lnSpc>
                <a:spcPct val="12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7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CSS </a:t>
            </a:r>
            <a:r>
              <a:rPr lang="en-US" sz="7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allows web developers to separate the content and structure of a document from its presentation and styling.</a:t>
            </a:r>
          </a:p>
          <a:p>
            <a:pPr algn="l">
              <a:lnSpc>
                <a:spcPct val="12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7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CSS</a:t>
            </a:r>
            <a:r>
              <a:rPr lang="en-US" sz="7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is used to apply styles such as colors, fonts, margins, and borders to HTML elements. 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BD5A39-5E67-17A5-D118-75A3B6519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735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JAVASCRIPT</a:t>
            </a:r>
            <a:endParaRPr lang="en-IN" sz="32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2A5B77-EBA7-A158-6FF5-CEF57FF67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556792"/>
            <a:ext cx="8686801" cy="446300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JavaScript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is a high-level, dynamic, and interpreted programming language used for creating interactive and dynamic web pages. </a:t>
            </a:r>
          </a:p>
          <a:p>
            <a:pPr>
              <a:lnSpc>
                <a:spcPct val="12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JavaScript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 mainly used to add interactivity to web pages, such as form validation, animations, and interactive menus.</a:t>
            </a:r>
          </a:p>
          <a:p>
            <a:pPr>
              <a:lnSpc>
                <a:spcPct val="12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JavaScript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code can be embedded in an HTML document using the 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&lt;script&gt;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tag or it can be included in a separate file and linked to the HTML document using the 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&lt;script&gt;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tag.</a:t>
            </a:r>
          </a:p>
          <a:p>
            <a:pPr>
              <a:lnSpc>
                <a:spcPct val="12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JavaScript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has a number of built-in functions and methods that can be used to manipulate data, such as string manipulation functions and array manipulation methods.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240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A3830B-E7C5-1023-3132-0A70285F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-10751"/>
            <a:ext cx="8686801" cy="1066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BACKEND</a:t>
            </a:r>
            <a:endParaRPr lang="en-IN" sz="32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37B3AC-D70A-FCC7-2541-A7EA5FCAC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056050"/>
            <a:ext cx="10009112" cy="49219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loud computing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means storing and accessing the data and programs on remote servers that are hosted on the internet instead of the computer’s hard drive or local server.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 also referred to as Internet-based computing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66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Amazon Web Services (AWS) </a:t>
            </a:r>
            <a:r>
              <a:rPr lang="en-US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is the world’s most comprehensive and broadly adopted cloud, offering over 200 fully featured services from data centers globally. Millions of customers including the fastest-growing startups, largest enterprises, and leading government agencies are using AWS to lower costs, become more agile, and innovate faster</a:t>
            </a:r>
            <a:r>
              <a:rPr lang="en-US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I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6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F35B7-EE9F-5A6D-C50E-0CCC751A7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65212" y="620688"/>
            <a:ext cx="9853736" cy="72008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AWS S3 BUCKET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2017F-F79A-F32C-F086-84E73834A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556792"/>
            <a:ext cx="8686801" cy="4463008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2400" b="1" i="0" dirty="0">
                <a:solidFill>
                  <a:srgbClr val="11111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AWS</a:t>
            </a:r>
            <a:r>
              <a:rPr lang="en-US" sz="2400" b="0" i="0" dirty="0">
                <a:solidFill>
                  <a:srgbClr val="11111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i="0" dirty="0">
                <a:solidFill>
                  <a:srgbClr val="11111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S3</a:t>
            </a:r>
            <a:r>
              <a:rPr lang="en-US" sz="2400" b="0" i="0" dirty="0">
                <a:solidFill>
                  <a:srgbClr val="11111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bucket is an open distributed storage resource accessible in Amazon Web Services</a:t>
            </a:r>
            <a:r>
              <a:rPr lang="en-US" sz="2400" dirty="0">
                <a:solidFill>
                  <a:srgbClr val="1111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>
                <a:solidFill>
                  <a:srgbClr val="11111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(AWS) </a:t>
            </a:r>
            <a:r>
              <a:rPr lang="en-US" sz="2400" b="1" i="0" dirty="0">
                <a:solidFill>
                  <a:srgbClr val="11111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Simple Storage Service </a:t>
            </a:r>
            <a:r>
              <a:rPr lang="en-US" sz="2400" b="0" i="0" dirty="0">
                <a:solidFill>
                  <a:srgbClr val="11111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(S3), an item stockpiling offering. Amazon S3 buckets, which are like record organizers, store objects, which comprise of information and its clear meta data.</a:t>
            </a:r>
            <a:endParaRPr lang="en-I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96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5B65-27F6-F58E-F5B3-EED110F74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80736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IN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EAFLET JAVASCRIPT MAP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767A405-47BD-C6DD-3EDD-9D21EDD32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628800"/>
            <a:ext cx="8986193" cy="3888432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Leaflet</a:t>
            </a:r>
            <a:r>
              <a:rPr lang="en-US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is a popular JavaScript library for interactive maps. </a:t>
            </a:r>
          </a:p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We create a Leaflet map instance and set it to a specific latitude and longitude using the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setView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method. Then, we create a tile layer using OpenStreetMap as the source for the map background. We add the tile layer to the map using the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addTo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method.</a:t>
            </a:r>
          </a:p>
          <a:p>
            <a:pPr>
              <a:lnSpc>
                <a:spcPct val="100000"/>
              </a:lnSpc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Feel free to customize the map options, such as the initial coordinates, zoom level, tile layer, and additional markers or overlays, based on your requirements.</a:t>
            </a:r>
            <a:endParaRPr lang="en-I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usiness strategy presentation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strategy presentation.potx" id="{A5F13A6F-AB02-4A73-816C-34C20B6AA795}" vid="{DE7FCDCE-56F1-4731-A067-3AC58DCA2BCA}"/>
    </a:ext>
  </a:extLst>
</a:theme>
</file>

<file path=ppt/theme/theme2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strategy slides</Template>
  <TotalTime>795</TotalTime>
  <Words>1070</Words>
  <Application>Microsoft Office PowerPoint</Application>
  <PresentationFormat>Custom</PresentationFormat>
  <Paragraphs>77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Cambria</vt:lpstr>
      <vt:lpstr>Cambria Math</vt:lpstr>
      <vt:lpstr>Century Gothic</vt:lpstr>
      <vt:lpstr>Palatino Linotype</vt:lpstr>
      <vt:lpstr>Roboto</vt:lpstr>
      <vt:lpstr>Söhne</vt:lpstr>
      <vt:lpstr>Wingdings</vt:lpstr>
      <vt:lpstr>Business strategy presentation</vt:lpstr>
      <vt:lpstr>GOVERNMENT COLLEGE OF           ENGINEERING-ERODE  </vt:lpstr>
      <vt:lpstr> Develop a Tourism Website And Deploy in AWS Cloud </vt:lpstr>
      <vt:lpstr>PROBLEM STATEMENT</vt:lpstr>
      <vt:lpstr>REQUIREMENTS</vt:lpstr>
      <vt:lpstr>FRONTEND</vt:lpstr>
      <vt:lpstr>JAVASCRIPT</vt:lpstr>
      <vt:lpstr>BACKEND</vt:lpstr>
      <vt:lpstr>AWS S3 BUCKET</vt:lpstr>
      <vt:lpstr>LEAFLET JAVASCRIPT MAP</vt:lpstr>
      <vt:lpstr>EXAMPLE</vt:lpstr>
      <vt:lpstr>HOME PAGE</vt:lpstr>
      <vt:lpstr>HOME PAGE</vt:lpstr>
      <vt:lpstr>ABOUT</vt:lpstr>
      <vt:lpstr>DESTINATION</vt:lpstr>
      <vt:lpstr>DESTINATION</vt:lpstr>
      <vt:lpstr>FEEDBACK</vt:lpstr>
      <vt:lpstr>ARCTECTURE DESIGN</vt:lpstr>
      <vt:lpstr>S3 BUCKET</vt:lpstr>
      <vt:lpstr>S3 BUCKET</vt:lpstr>
      <vt:lpstr>S3 BUCKET</vt:lpstr>
      <vt:lpstr>ADVANTAGES</vt:lpstr>
      <vt:lpstr>DISADVANTAGES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DESIGN</dc:title>
  <dc:creator>kanishka R</dc:creator>
  <cp:lastModifiedBy>kanishka R</cp:lastModifiedBy>
  <cp:revision>6</cp:revision>
  <dcterms:created xsi:type="dcterms:W3CDTF">2023-04-20T18:46:39Z</dcterms:created>
  <dcterms:modified xsi:type="dcterms:W3CDTF">2023-05-29T16:53:27Z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